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8432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41779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62069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8544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74947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53425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23282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0807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15281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3852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0740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3884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59896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40566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6108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23876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588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3F7834A-E4CE-46F0-AE5D-1080238A94E8}" type="datetimeFigureOut">
              <a:rPr lang="pt-PT" smtClean="0"/>
              <a:t>18/08/2023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8F7CC-2B8D-406C-AF53-7AE46124DDD8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912308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texto, logótipo, Gráficos, design gráfico&#10;&#10;Descrição gerada automaticamente">
            <a:extLst>
              <a:ext uri="{FF2B5EF4-FFF2-40B4-BE49-F238E27FC236}">
                <a16:creationId xmlns:a16="http://schemas.microsoft.com/office/drawing/2014/main" id="{7C64A88F-06ED-7DF4-2DDC-7EBC1791DB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9B0365B-6200-E878-90AB-ADEFB95C4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pt-PT">
                <a:solidFill>
                  <a:schemeClr val="tx1"/>
                </a:solidFill>
              </a:rPr>
              <a:t>Game Verse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A40435-E15E-FC6A-3443-DEE7E3AC82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endParaRPr lang="pt-PT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9979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7D33B-335B-7F94-8108-A16E5B5B9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pt-PT" dirty="0"/>
              <a:t>About </a:t>
            </a:r>
            <a:r>
              <a:rPr lang="pt-PT" dirty="0" err="1"/>
              <a:t>us</a:t>
            </a:r>
            <a:endParaRPr lang="pt-PT" dirty="0"/>
          </a:p>
        </p:txBody>
      </p:sp>
      <p:pic>
        <p:nvPicPr>
          <p:cNvPr id="5" name="Imagem 4" descr="Uma imagem com texto, desporto, póster, Cara humana&#10;&#10;Descrição gerada automaticamente">
            <a:extLst>
              <a:ext uri="{FF2B5EF4-FFF2-40B4-BE49-F238E27FC236}">
                <a16:creationId xmlns:a16="http://schemas.microsoft.com/office/drawing/2014/main" id="{7F80B2FD-A74F-8836-FE34-03882E9443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1" r="11040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8B2E449-968B-5EFF-28F4-B6A5205EA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>
            <a:normAutofit/>
          </a:bodyPr>
          <a:lstStyle/>
          <a:p>
            <a:r>
              <a:rPr lang="pt-PT" dirty="0"/>
              <a:t>João Borrega: </a:t>
            </a:r>
            <a:r>
              <a:rPr lang="pt-PT" dirty="0" err="1"/>
              <a:t>Lisbon</a:t>
            </a:r>
            <a:r>
              <a:rPr lang="pt-PT" dirty="0"/>
              <a:t>, Portugal;</a:t>
            </a:r>
          </a:p>
          <a:p>
            <a:r>
              <a:rPr lang="pt-PT" dirty="0" err="1"/>
              <a:t>Mehdi</a:t>
            </a:r>
            <a:r>
              <a:rPr lang="pt-PT" dirty="0"/>
              <a:t> </a:t>
            </a:r>
            <a:r>
              <a:rPr lang="pt-PT" dirty="0" err="1"/>
              <a:t>Nader</a:t>
            </a:r>
            <a:r>
              <a:rPr lang="pt-PT" dirty="0"/>
              <a:t>: Setúbal,</a:t>
            </a:r>
          </a:p>
          <a:p>
            <a:endParaRPr lang="pt-PT" dirty="0"/>
          </a:p>
          <a:p>
            <a:r>
              <a:rPr lang="pt-PT" dirty="0" err="1"/>
              <a:t>Facts</a:t>
            </a:r>
            <a:r>
              <a:rPr lang="pt-PT" dirty="0"/>
              <a:t> about </a:t>
            </a:r>
            <a:r>
              <a:rPr lang="pt-PT" dirty="0" err="1"/>
              <a:t>us</a:t>
            </a:r>
            <a:r>
              <a:rPr lang="pt-PT" dirty="0"/>
              <a:t>:</a:t>
            </a:r>
          </a:p>
          <a:p>
            <a:r>
              <a:rPr lang="pt-PT" dirty="0" err="1"/>
              <a:t>We</a:t>
            </a:r>
            <a:r>
              <a:rPr lang="pt-PT" dirty="0"/>
              <a:t> </a:t>
            </a:r>
            <a:r>
              <a:rPr lang="pt-PT" dirty="0" err="1"/>
              <a:t>bouth</a:t>
            </a:r>
            <a:r>
              <a:rPr lang="pt-PT" dirty="0"/>
              <a:t> like to </a:t>
            </a:r>
            <a:r>
              <a:rPr lang="pt-PT" dirty="0" err="1"/>
              <a:t>travel</a:t>
            </a:r>
            <a:r>
              <a:rPr lang="pt-PT" dirty="0"/>
              <a:t>, </a:t>
            </a:r>
            <a:r>
              <a:rPr lang="pt-PT" dirty="0" err="1"/>
              <a:t>love</a:t>
            </a:r>
            <a:r>
              <a:rPr lang="pt-PT" dirty="0"/>
              <a:t> </a:t>
            </a:r>
            <a:r>
              <a:rPr lang="pt-PT" dirty="0" err="1"/>
              <a:t>animals</a:t>
            </a:r>
            <a:r>
              <a:rPr lang="pt-PT" dirty="0"/>
              <a:t> and have </a:t>
            </a:r>
            <a:r>
              <a:rPr lang="pt-PT" dirty="0" err="1"/>
              <a:t>pets</a:t>
            </a:r>
            <a:r>
              <a:rPr lang="pt-PT" dirty="0"/>
              <a:t>, and </a:t>
            </a:r>
            <a:r>
              <a:rPr lang="pt-PT" dirty="0" err="1"/>
              <a:t>we</a:t>
            </a:r>
            <a:r>
              <a:rPr lang="pt-PT" dirty="0"/>
              <a:t> </a:t>
            </a:r>
            <a:r>
              <a:rPr lang="pt-PT" dirty="0" err="1"/>
              <a:t>bouth</a:t>
            </a:r>
            <a:r>
              <a:rPr lang="pt-PT" dirty="0"/>
              <a:t> like to </a:t>
            </a:r>
            <a:r>
              <a:rPr lang="pt-PT" dirty="0" err="1"/>
              <a:t>watch</a:t>
            </a:r>
            <a:r>
              <a:rPr lang="pt-PT" dirty="0"/>
              <a:t> </a:t>
            </a:r>
            <a:r>
              <a:rPr lang="pt-PT" dirty="0" err="1"/>
              <a:t>football</a:t>
            </a:r>
            <a:r>
              <a:rPr lang="pt-PT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90172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m arte, céu&#10;&#10;Descrição gerada automaticamente">
            <a:extLst>
              <a:ext uri="{FF2B5EF4-FFF2-40B4-BE49-F238E27FC236}">
                <a16:creationId xmlns:a16="http://schemas.microsoft.com/office/drawing/2014/main" id="{795FDFEF-CCC6-D671-7CE0-C22991064F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1" r="3504"/>
          <a:stretch/>
        </p:blipFill>
        <p:spPr>
          <a:xfrm>
            <a:off x="-2" y="10"/>
            <a:ext cx="6094407" cy="6857990"/>
          </a:xfrm>
          <a:prstGeom prst="rect">
            <a:avLst/>
          </a:prstGeom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8579762-69CD-8434-62DC-F4DCD4B52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108" y="2438400"/>
            <a:ext cx="3307744" cy="3809999"/>
          </a:xfrm>
        </p:spPr>
        <p:txBody>
          <a:bodyPr>
            <a:normAutofit/>
          </a:bodyPr>
          <a:lstStyle/>
          <a:p>
            <a:r>
              <a:rPr lang="pt-PT" dirty="0" err="1"/>
              <a:t>We</a:t>
            </a:r>
            <a:r>
              <a:rPr lang="pt-PT" dirty="0"/>
              <a:t> </a:t>
            </a:r>
            <a:r>
              <a:rPr lang="pt-PT" dirty="0" err="1"/>
              <a:t>created</a:t>
            </a:r>
            <a:r>
              <a:rPr lang="pt-PT" dirty="0"/>
              <a:t> a website about vídeo games, </a:t>
            </a:r>
            <a:r>
              <a:rPr lang="pt-PT" dirty="0" err="1"/>
              <a:t>where</a:t>
            </a:r>
            <a:r>
              <a:rPr lang="pt-PT" dirty="0"/>
              <a:t> you can </a:t>
            </a:r>
            <a:r>
              <a:rPr lang="pt-PT" dirty="0" err="1"/>
              <a:t>get</a:t>
            </a:r>
            <a:r>
              <a:rPr lang="pt-PT" dirty="0"/>
              <a:t> to </a:t>
            </a:r>
            <a:r>
              <a:rPr lang="pt-PT" dirty="0" err="1"/>
              <a:t>know</a:t>
            </a:r>
            <a:r>
              <a:rPr lang="pt-PT" dirty="0"/>
              <a:t> </a:t>
            </a:r>
            <a:r>
              <a:rPr lang="pt-PT" dirty="0" err="1"/>
              <a:t>new</a:t>
            </a:r>
            <a:r>
              <a:rPr lang="pt-PT" dirty="0"/>
              <a:t> games and some information about </a:t>
            </a:r>
            <a:r>
              <a:rPr lang="pt-PT" dirty="0" err="1"/>
              <a:t>them</a:t>
            </a:r>
            <a:r>
              <a:rPr lang="pt-PT" dirty="0"/>
              <a:t>;</a:t>
            </a:r>
          </a:p>
          <a:p>
            <a:r>
              <a:rPr lang="pt-PT" dirty="0"/>
              <a:t>How does </a:t>
            </a:r>
            <a:r>
              <a:rPr lang="pt-PT" dirty="0" err="1"/>
              <a:t>it</a:t>
            </a:r>
            <a:r>
              <a:rPr lang="pt-PT" dirty="0"/>
              <a:t> </a:t>
            </a:r>
            <a:r>
              <a:rPr lang="pt-PT" dirty="0" err="1"/>
              <a:t>work</a:t>
            </a:r>
            <a:r>
              <a:rPr lang="pt-PT" dirty="0"/>
              <a:t>;</a:t>
            </a:r>
          </a:p>
          <a:p>
            <a:r>
              <a:rPr lang="pt-PT" dirty="0" err="1"/>
              <a:t>We</a:t>
            </a:r>
            <a:r>
              <a:rPr lang="pt-PT" dirty="0"/>
              <a:t> </a:t>
            </a:r>
            <a:r>
              <a:rPr lang="pt-PT" dirty="0" err="1"/>
              <a:t>chose</a:t>
            </a:r>
            <a:r>
              <a:rPr lang="pt-PT" dirty="0"/>
              <a:t> this web site </a:t>
            </a:r>
            <a:r>
              <a:rPr lang="pt-PT" dirty="0" err="1"/>
              <a:t>because</a:t>
            </a:r>
            <a:r>
              <a:rPr lang="pt-PT" dirty="0"/>
              <a:t> </a:t>
            </a:r>
            <a:r>
              <a:rPr lang="pt-PT" dirty="0" err="1"/>
              <a:t>we</a:t>
            </a:r>
            <a:r>
              <a:rPr lang="pt-PT" dirty="0"/>
              <a:t> </a:t>
            </a:r>
            <a:r>
              <a:rPr lang="pt-PT" dirty="0" err="1"/>
              <a:t>both</a:t>
            </a:r>
            <a:r>
              <a:rPr lang="pt-PT" dirty="0"/>
              <a:t> </a:t>
            </a:r>
            <a:r>
              <a:rPr lang="pt-PT" dirty="0" err="1"/>
              <a:t>love</a:t>
            </a:r>
            <a:r>
              <a:rPr lang="pt-PT" dirty="0"/>
              <a:t> vídeo games;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144FB0-26F9-7752-AA87-124F9F9CA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108" y="629266"/>
            <a:ext cx="3307744" cy="1641986"/>
          </a:xfrm>
        </p:spPr>
        <p:txBody>
          <a:bodyPr>
            <a:normAutofit/>
          </a:bodyPr>
          <a:lstStyle/>
          <a:p>
            <a:r>
              <a:rPr lang="pt-PT" dirty="0"/>
              <a:t>Our </a:t>
            </a:r>
            <a:r>
              <a:rPr lang="pt-PT" dirty="0" err="1"/>
              <a:t>project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32417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2EF768-DA64-7613-6630-4AE8357D8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pt-PT" dirty="0" err="1"/>
              <a:t>Challenges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4799758-783E-524C-42BD-830581F6B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PT" sz="1700" dirty="0" err="1"/>
              <a:t>Creating</a:t>
            </a:r>
            <a:r>
              <a:rPr lang="pt-PT" sz="1700" dirty="0"/>
              <a:t> </a:t>
            </a:r>
            <a:r>
              <a:rPr lang="pt-PT" sz="1700" dirty="0" err="1"/>
              <a:t>favourites</a:t>
            </a:r>
            <a:r>
              <a:rPr lang="pt-PT" sz="1700" dirty="0"/>
              <a:t> </a:t>
            </a:r>
            <a:r>
              <a:rPr lang="pt-PT" sz="1700" dirty="0" err="1"/>
              <a:t>page</a:t>
            </a:r>
            <a:r>
              <a:rPr lang="pt-PT" sz="1700" dirty="0"/>
              <a:t>;</a:t>
            </a:r>
          </a:p>
          <a:p>
            <a:pPr>
              <a:lnSpc>
                <a:spcPct val="90000"/>
              </a:lnSpc>
            </a:pPr>
            <a:r>
              <a:rPr lang="pt-PT" sz="1700" dirty="0" err="1"/>
              <a:t>Creating</a:t>
            </a:r>
            <a:r>
              <a:rPr lang="pt-PT" sz="1700" dirty="0"/>
              <a:t> </a:t>
            </a:r>
            <a:r>
              <a:rPr lang="pt-PT" sz="1700" dirty="0" err="1"/>
              <a:t>reviews</a:t>
            </a:r>
            <a:r>
              <a:rPr lang="pt-PT" sz="1700" dirty="0"/>
              <a:t> </a:t>
            </a:r>
            <a:r>
              <a:rPr lang="pt-PT" sz="1700" dirty="0" err="1"/>
              <a:t>page</a:t>
            </a:r>
            <a:r>
              <a:rPr lang="pt-PT" sz="1700" dirty="0"/>
              <a:t>;</a:t>
            </a:r>
          </a:p>
          <a:p>
            <a:pPr>
              <a:lnSpc>
                <a:spcPct val="90000"/>
              </a:lnSpc>
            </a:pPr>
            <a:endParaRPr lang="pt-PT" sz="1700" dirty="0"/>
          </a:p>
          <a:p>
            <a:pPr>
              <a:lnSpc>
                <a:spcPct val="90000"/>
              </a:lnSpc>
            </a:pPr>
            <a:r>
              <a:rPr lang="pt-PT" sz="1700" dirty="0" err="1"/>
              <a:t>How</a:t>
            </a:r>
            <a:r>
              <a:rPr lang="pt-PT" sz="1700" dirty="0"/>
              <a:t> </a:t>
            </a:r>
            <a:r>
              <a:rPr lang="pt-PT" sz="1700" dirty="0" err="1"/>
              <a:t>we</a:t>
            </a:r>
            <a:r>
              <a:rPr lang="pt-PT" sz="1700" dirty="0"/>
              <a:t> </a:t>
            </a:r>
            <a:r>
              <a:rPr lang="pt-PT" sz="1700" dirty="0" err="1"/>
              <a:t>solved</a:t>
            </a:r>
            <a:r>
              <a:rPr lang="pt-PT" sz="1700" dirty="0"/>
              <a:t> </a:t>
            </a:r>
            <a:r>
              <a:rPr lang="pt-PT" sz="1700" dirty="0" err="1"/>
              <a:t>it</a:t>
            </a:r>
            <a:r>
              <a:rPr lang="pt-PT" sz="1700" dirty="0"/>
              <a:t>:</a:t>
            </a:r>
          </a:p>
          <a:p>
            <a:pPr>
              <a:lnSpc>
                <a:spcPct val="90000"/>
              </a:lnSpc>
            </a:pPr>
            <a:r>
              <a:rPr lang="pt-PT" sz="1700" dirty="0" err="1"/>
              <a:t>The</a:t>
            </a:r>
            <a:r>
              <a:rPr lang="pt-PT" sz="1700" dirty="0"/>
              <a:t> </a:t>
            </a:r>
            <a:r>
              <a:rPr lang="pt-PT" sz="1700" dirty="0" err="1"/>
              <a:t>huge</a:t>
            </a:r>
            <a:r>
              <a:rPr lang="pt-PT" sz="1700" dirty="0"/>
              <a:t> </a:t>
            </a:r>
            <a:r>
              <a:rPr lang="pt-PT" sz="1700" dirty="0" err="1"/>
              <a:t>challange</a:t>
            </a:r>
            <a:r>
              <a:rPr lang="pt-PT" sz="1700" dirty="0"/>
              <a:t> </a:t>
            </a:r>
            <a:r>
              <a:rPr lang="pt-PT" sz="1700" dirty="0" err="1"/>
              <a:t>wasn’t</a:t>
            </a:r>
            <a:r>
              <a:rPr lang="pt-PT" sz="1700" dirty="0"/>
              <a:t> </a:t>
            </a:r>
            <a:r>
              <a:rPr lang="pt-PT" sz="1700" dirty="0" err="1"/>
              <a:t>creating</a:t>
            </a:r>
            <a:r>
              <a:rPr lang="pt-PT" sz="1700" dirty="0"/>
              <a:t> </a:t>
            </a:r>
            <a:r>
              <a:rPr lang="pt-PT" sz="1700" dirty="0" err="1"/>
              <a:t>the</a:t>
            </a:r>
            <a:r>
              <a:rPr lang="pt-PT" sz="1700" dirty="0"/>
              <a:t> </a:t>
            </a:r>
            <a:r>
              <a:rPr lang="pt-PT" sz="1700" dirty="0" err="1"/>
              <a:t>pages</a:t>
            </a:r>
            <a:r>
              <a:rPr lang="pt-PT" sz="1700" dirty="0"/>
              <a:t>, </a:t>
            </a:r>
            <a:r>
              <a:rPr lang="pt-PT" sz="1700" dirty="0" err="1"/>
              <a:t>but</a:t>
            </a:r>
            <a:r>
              <a:rPr lang="pt-PT" sz="1700" dirty="0"/>
              <a:t> </a:t>
            </a:r>
            <a:r>
              <a:rPr lang="pt-PT" sz="1700" dirty="0" err="1"/>
              <a:t>sending</a:t>
            </a:r>
            <a:r>
              <a:rPr lang="pt-PT" sz="1700" dirty="0"/>
              <a:t> </a:t>
            </a:r>
            <a:r>
              <a:rPr lang="pt-PT" sz="1700" dirty="0" err="1"/>
              <a:t>the</a:t>
            </a:r>
            <a:r>
              <a:rPr lang="pt-PT" sz="1700" dirty="0"/>
              <a:t> </a:t>
            </a:r>
            <a:r>
              <a:rPr lang="pt-PT" sz="1700" dirty="0" err="1"/>
              <a:t>infos</a:t>
            </a:r>
            <a:r>
              <a:rPr lang="pt-PT" sz="1700" dirty="0"/>
              <a:t> to </a:t>
            </a:r>
            <a:r>
              <a:rPr lang="pt-PT" sz="1700" dirty="0" err="1"/>
              <a:t>the</a:t>
            </a:r>
            <a:r>
              <a:rPr lang="pt-PT" sz="1700" dirty="0"/>
              <a:t> </a:t>
            </a:r>
            <a:r>
              <a:rPr lang="pt-PT" sz="1700" dirty="0" err="1"/>
              <a:t>pages</a:t>
            </a:r>
            <a:r>
              <a:rPr lang="pt-PT" sz="1700" dirty="0"/>
              <a:t>. </a:t>
            </a:r>
            <a:r>
              <a:rPr lang="pt-PT" sz="1700" dirty="0" err="1"/>
              <a:t>After</a:t>
            </a:r>
            <a:r>
              <a:rPr lang="pt-PT" sz="1700" dirty="0"/>
              <a:t> </a:t>
            </a:r>
            <a:r>
              <a:rPr lang="pt-PT" sz="1700" dirty="0" err="1"/>
              <a:t>big</a:t>
            </a:r>
            <a:r>
              <a:rPr lang="pt-PT" sz="1700" dirty="0"/>
              <a:t> </a:t>
            </a:r>
            <a:r>
              <a:rPr lang="pt-PT" sz="1700" dirty="0" err="1"/>
              <a:t>reviews</a:t>
            </a:r>
            <a:r>
              <a:rPr lang="pt-PT" sz="1700" dirty="0"/>
              <a:t> </a:t>
            </a:r>
            <a:r>
              <a:rPr lang="pt-PT" sz="1700" dirty="0" err="1"/>
              <a:t>we</a:t>
            </a:r>
            <a:r>
              <a:rPr lang="pt-PT" sz="1700" dirty="0"/>
              <a:t> </a:t>
            </a:r>
            <a:r>
              <a:rPr lang="pt-PT" sz="1700" dirty="0" err="1"/>
              <a:t>were</a:t>
            </a:r>
            <a:r>
              <a:rPr lang="pt-PT" sz="1700" dirty="0"/>
              <a:t> </a:t>
            </a:r>
            <a:r>
              <a:rPr lang="pt-PT" sz="1700" dirty="0" err="1"/>
              <a:t>just</a:t>
            </a:r>
            <a:r>
              <a:rPr lang="pt-PT" sz="1700" dirty="0"/>
              <a:t> </a:t>
            </a:r>
            <a:r>
              <a:rPr lang="pt-PT" sz="1700" dirty="0" err="1"/>
              <a:t>forgeting</a:t>
            </a:r>
            <a:r>
              <a:rPr lang="pt-PT" sz="1700" dirty="0"/>
              <a:t> to </a:t>
            </a:r>
            <a:r>
              <a:rPr lang="pt-PT" sz="1700" dirty="0" err="1"/>
              <a:t>populate</a:t>
            </a:r>
            <a:r>
              <a:rPr lang="pt-PT" sz="1700" dirty="0"/>
              <a:t>;</a:t>
            </a:r>
          </a:p>
          <a:p>
            <a:pPr>
              <a:lnSpc>
                <a:spcPct val="90000"/>
              </a:lnSpc>
            </a:pPr>
            <a:endParaRPr lang="pt-PT" sz="1700" dirty="0"/>
          </a:p>
          <a:p>
            <a:pPr>
              <a:lnSpc>
                <a:spcPct val="90000"/>
              </a:lnSpc>
            </a:pPr>
            <a:endParaRPr lang="pt-PT" sz="1700" dirty="0"/>
          </a:p>
        </p:txBody>
      </p:sp>
      <p:sp>
        <p:nvSpPr>
          <p:cNvPr id="10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pt-PT"/>
          </a:p>
        </p:txBody>
      </p:sp>
      <p:pic>
        <p:nvPicPr>
          <p:cNvPr id="5" name="Imagem 4" descr="Uma imagem com texto, Cara humana, póster, livro&#10;&#10;Descrição gerada automaticamente">
            <a:extLst>
              <a:ext uri="{FF2B5EF4-FFF2-40B4-BE49-F238E27FC236}">
                <a16:creationId xmlns:a16="http://schemas.microsoft.com/office/drawing/2014/main" id="{41A27C78-8854-1460-B190-88DF2D4B20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704054"/>
            <a:ext cx="5449889" cy="5449889"/>
          </a:xfrm>
          <a:prstGeom prst="rect">
            <a:avLst/>
          </a:prstGeom>
          <a:effectLst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7718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C8770C-31EB-39B1-40FB-936748228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pt-PT" dirty="0" err="1"/>
              <a:t>Mistakes</a:t>
            </a:r>
            <a:endParaRPr lang="pt-PT" dirty="0"/>
          </a:p>
        </p:txBody>
      </p:sp>
      <p:pic>
        <p:nvPicPr>
          <p:cNvPr id="5" name="Marcador de Posição de Conteúdo 4" descr="Uma imagem com carro, veículo, Design de automóvel, Veículo terrestre&#10;&#10;Descrição gerada automaticamente">
            <a:extLst>
              <a:ext uri="{FF2B5EF4-FFF2-40B4-BE49-F238E27FC236}">
                <a16:creationId xmlns:a16="http://schemas.microsoft.com/office/drawing/2014/main" id="{7EBDBCC8-5B78-FFC9-0729-CE36F4469B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6" r="-2" b="6850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E802A8-5A01-ED97-3639-30DC1CAD8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>
            <a:normAutofit/>
          </a:bodyPr>
          <a:lstStyle/>
          <a:p>
            <a:r>
              <a:rPr lang="en-US" dirty="0"/>
              <a:t>Having different models for everything;</a:t>
            </a:r>
          </a:p>
          <a:p>
            <a:r>
              <a:rPr lang="en-US" dirty="0"/>
              <a:t>Making the user-profile, and then creating the profile-user, and using both;</a:t>
            </a:r>
          </a:p>
          <a:p>
            <a:r>
              <a:rPr lang="en-US" dirty="0"/>
              <a:t>Forgetting to populate the reviews and favorites </a:t>
            </a:r>
          </a:p>
        </p:txBody>
      </p:sp>
    </p:spTree>
    <p:extLst>
      <p:ext uri="{BB962C8B-B14F-4D97-AF65-F5344CB8AC3E}">
        <p14:creationId xmlns:p14="http://schemas.microsoft.com/office/powerpoint/2010/main" val="1778735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BBD292-18FB-35F7-9B68-5D649C2C5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pt-PT" dirty="0"/>
              <a:t>Demo </a:t>
            </a:r>
          </a:p>
        </p:txBody>
      </p:sp>
      <p:pic>
        <p:nvPicPr>
          <p:cNvPr id="5" name="Imagem 4" descr="Uma imagem com texto, nuvem, céu, nevoeiro&#10;&#10;Descrição gerada automaticamente">
            <a:extLst>
              <a:ext uri="{FF2B5EF4-FFF2-40B4-BE49-F238E27FC236}">
                <a16:creationId xmlns:a16="http://schemas.microsoft.com/office/drawing/2014/main" id="{475082F2-7190-4C34-9887-85C83C74E8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9" r="-2" b="6987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E9198D7-C7D4-3426-E55D-34FCA45A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>
            <a:normAutofit/>
          </a:bodyPr>
          <a:lstStyle/>
          <a:p>
            <a:r>
              <a:rPr lang="pt-PT" dirty="0"/>
              <a:t>https://gameverse-9td9.onrender.com</a:t>
            </a:r>
          </a:p>
        </p:txBody>
      </p:sp>
    </p:spTree>
    <p:extLst>
      <p:ext uri="{BB962C8B-B14F-4D97-AF65-F5344CB8AC3E}">
        <p14:creationId xmlns:p14="http://schemas.microsoft.com/office/powerpoint/2010/main" val="265364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Cara humana, pessoa, sorrir, póster&#10;&#10;Descrição gerada automaticamente">
            <a:extLst>
              <a:ext uri="{FF2B5EF4-FFF2-40B4-BE49-F238E27FC236}">
                <a16:creationId xmlns:a16="http://schemas.microsoft.com/office/drawing/2014/main" id="{BA92C5FC-9EA0-1C1F-0FD1-EFAC7B6CCA8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" t="17540" b="2744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C028F3A-9B0D-815E-1CDE-34B38BABB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>
                <a:solidFill>
                  <a:schemeClr val="tx1"/>
                </a:solidFill>
              </a:rPr>
              <a:t>Thank you!!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763CBF5-4AC3-7629-4331-01E335E8A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Clr>
                <a:schemeClr val="bg2">
                  <a:lumMod val="40000"/>
                  <a:lumOff val="60000"/>
                </a:schemeClr>
              </a:buClr>
              <a:buNone/>
            </a:pPr>
            <a:r>
              <a:rPr lang="en-US" cap="all"/>
              <a:t>BY João Borrega and Mehdi nader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361302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ão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ão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ão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129</TotalTime>
  <Words>166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Ião</vt:lpstr>
      <vt:lpstr>Game Verse</vt:lpstr>
      <vt:lpstr>About us</vt:lpstr>
      <vt:lpstr>Our project</vt:lpstr>
      <vt:lpstr>Challenges</vt:lpstr>
      <vt:lpstr>Mistakes</vt:lpstr>
      <vt:lpstr>Demo </vt:lpstr>
      <vt:lpstr>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Verse</dc:title>
  <dc:creator>João Marques</dc:creator>
  <cp:lastModifiedBy>João Borrega</cp:lastModifiedBy>
  <cp:revision>5</cp:revision>
  <dcterms:created xsi:type="dcterms:W3CDTF">2023-08-18T00:57:59Z</dcterms:created>
  <dcterms:modified xsi:type="dcterms:W3CDTF">2023-08-18T03:16:46Z</dcterms:modified>
</cp:coreProperties>
</file>

<file path=docProps/thumbnail.jpeg>
</file>